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6" r:id="rId3"/>
    <p:sldId id="281" r:id="rId4"/>
    <p:sldId id="282" r:id="rId5"/>
    <p:sldId id="283" r:id="rId6"/>
    <p:sldId id="28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FDF1D-94D3-403C-AD23-6D70B40AE9C6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739DA-7A82-4819-9778-293150AD6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7B87-91BA-4E30-9FA4-10450BCBB8EB}" type="datetimeFigureOut">
              <a:rPr lang="ru-RU" smtClean="0"/>
              <a:t>10.03.2026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60F2-788C-4519-8A4B-05E3B37CCB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99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7B87-91BA-4E30-9FA4-10450BCBB8EB}" type="datetimeFigureOut">
              <a:rPr lang="ru-RU" smtClean="0"/>
              <a:t>10.03.2026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60F2-788C-4519-8A4B-05E3B37CCB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12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7B87-91BA-4E30-9FA4-10450BCBB8EB}" type="datetimeFigureOut">
              <a:rPr lang="ru-RU" smtClean="0"/>
              <a:t>10.03.2026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60F2-788C-4519-8A4B-05E3B37CCB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42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7B87-91BA-4E30-9FA4-10450BCBB8EB}" type="datetimeFigureOut">
              <a:rPr lang="ru-RU" smtClean="0"/>
              <a:t>10.03.2026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60F2-788C-4519-8A4B-05E3B37CCB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17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7B87-91BA-4E30-9FA4-10450BCBB8EB}" type="datetimeFigureOut">
              <a:rPr lang="ru-RU" smtClean="0"/>
              <a:t>10.03.2026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60F2-788C-4519-8A4B-05E3B37CCB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25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7B87-91BA-4E30-9FA4-10450BCBB8EB}" type="datetimeFigureOut">
              <a:rPr lang="ru-RU" smtClean="0"/>
              <a:t>10.03.2026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60F2-788C-4519-8A4B-05E3B37CCB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00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7B87-91BA-4E30-9FA4-10450BCBB8EB}" type="datetimeFigureOut">
              <a:rPr lang="ru-RU" smtClean="0"/>
              <a:t>10.03.2026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60F2-788C-4519-8A4B-05E3B37CCB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07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7B87-91BA-4E30-9FA4-10450BCBB8EB}" type="datetimeFigureOut">
              <a:rPr lang="ru-RU" smtClean="0"/>
              <a:t>10.03.2026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60F2-788C-4519-8A4B-05E3B37CCB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88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7B87-91BA-4E30-9FA4-10450BCBB8EB}" type="datetimeFigureOut">
              <a:rPr lang="ru-RU" smtClean="0"/>
              <a:t>10.03.2026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60F2-788C-4519-8A4B-05E3B37CCB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94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7B87-91BA-4E30-9FA4-10450BCBB8EB}" type="datetimeFigureOut">
              <a:rPr lang="ru-RU" smtClean="0"/>
              <a:t>10.03.2026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60F2-788C-4519-8A4B-05E3B37CCB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17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67B87-91BA-4E30-9FA4-10450BCBB8EB}" type="datetimeFigureOut">
              <a:rPr lang="ru-RU" smtClean="0"/>
              <a:t>10.03.2026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60F2-788C-4519-8A4B-05E3B37CCB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65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7B87-91BA-4E30-9FA4-10450BCBB8EB}" type="datetimeFigureOut">
              <a:rPr lang="ru-RU" smtClean="0"/>
              <a:t>10.03.2026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B60F2-788C-4519-8A4B-05E3B37CCB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56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E1FEC0D-440A-3A4A-3832-E8FE04C6F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0" y="1816443"/>
            <a:ext cx="8134401" cy="3007611"/>
          </a:xfrm>
        </p:spPr>
        <p:txBody>
          <a:bodyPr>
            <a:normAutofit/>
          </a:bodyPr>
          <a:lstStyle/>
          <a:p>
            <a:r>
              <a:rPr lang="ru-RU" b="1" dirty="0" smtClean="0"/>
              <a:t>«</a:t>
            </a:r>
            <a:r>
              <a:rPr lang="ru-RU" sz="4900" b="1" dirty="0" smtClean="0"/>
              <a:t>Отдел выставочной и военно-исторической работы»</a:t>
            </a:r>
            <a:endParaRPr lang="ru-RU" sz="49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9884" y="4984421"/>
            <a:ext cx="4114800" cy="608849"/>
          </a:xfrm>
        </p:spPr>
        <p:txBody>
          <a:bodyPr/>
          <a:lstStyle/>
          <a:p>
            <a:pPr algn="l"/>
            <a:r>
              <a:rPr lang="ru-RU" dirty="0"/>
              <a:t>Дорофеев Иван Федорович</a:t>
            </a:r>
          </a:p>
        </p:txBody>
      </p:sp>
    </p:spTree>
    <p:extLst>
      <p:ext uri="{BB962C8B-B14F-4D97-AF65-F5344CB8AC3E}">
        <p14:creationId xmlns:p14="http://schemas.microsoft.com/office/powerpoint/2010/main" val="83019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113D66C-47F5-D32E-F582-3DEAAD66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166" y="88066"/>
            <a:ext cx="1074015" cy="10740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C57246D-77A4-7873-A0E5-7BA92BD9BD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8"/>
          <a:stretch/>
        </p:blipFill>
        <p:spPr>
          <a:xfrm>
            <a:off x="9588035" y="130943"/>
            <a:ext cx="1292131" cy="10311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821" y="1755326"/>
            <a:ext cx="6309360" cy="42045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02107" y="240352"/>
            <a:ext cx="4787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F1115"/>
                </a:solidFill>
                <a:latin typeface="quote-cjk-patch"/>
              </a:rPr>
              <a:t>Сотрудничество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674" y="1376660"/>
            <a:ext cx="42957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Передвижные выставки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экспонатов</a:t>
            </a:r>
          </a:p>
          <a:p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Специальная военная операция: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украинская пропагандистская литература, символика подразделений, образцы вооружения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Великая Отечественная война: 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находки поисковых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отрядов: осколки, остатки вооружения, униформы, </a:t>
            </a: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бронезащиты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158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113D66C-47F5-D32E-F582-3DEAAD66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166" y="88066"/>
            <a:ext cx="1074015" cy="10740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C57246D-77A4-7873-A0E5-7BA92BD9BD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8"/>
          <a:stretch/>
        </p:blipFill>
        <p:spPr>
          <a:xfrm>
            <a:off x="9588035" y="130943"/>
            <a:ext cx="1292131" cy="103113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02107" y="240352"/>
            <a:ext cx="4787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F1115"/>
                </a:solidFill>
                <a:latin typeface="quote-cjk-patch"/>
              </a:rPr>
              <a:t>Сотрудничество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499" y="1009793"/>
            <a:ext cx="57133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Лекционная деятельность </a:t>
            </a:r>
            <a:endParaRPr lang="ru-RU" sz="2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сотрудники являются лекторами общества "Знание") 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Темы: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"День народного единства"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"Мифы об истории России"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"Предпосылки СВО"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"История нацизма и его преступлений"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"Знамя над рейхстагом"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"Советско-японская война"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"Горький в годы войны"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"Блокада Ленинграда"</a:t>
            </a:r>
          </a:p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"Открытый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диалог с участником СВО "Отвагой и мужеством рожденные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герои "</a:t>
            </a: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Воссоединение Крыма с Россией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36EA005-8BEB-E03B-DC50-0E4FAE2F8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721" y="1294700"/>
            <a:ext cx="4685744" cy="2639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026" y="3341134"/>
            <a:ext cx="4181155" cy="313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59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113D66C-47F5-D32E-F582-3DEAAD66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166" y="88066"/>
            <a:ext cx="1074015" cy="10740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C57246D-77A4-7873-A0E5-7BA92BD9BD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8"/>
          <a:stretch/>
        </p:blipFill>
        <p:spPr>
          <a:xfrm>
            <a:off x="9588035" y="130943"/>
            <a:ext cx="1292131" cy="103113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02107" y="240352"/>
            <a:ext cx="47877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F1115"/>
                </a:solidFill>
                <a:latin typeface="quote-cjk-patch"/>
              </a:rPr>
              <a:t>Сотрудничество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075" y="902969"/>
            <a:ext cx="54257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Выставки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ru-RU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За лентой: фотовыставка волонтёрских фотографий.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Предпосылки СВО - предыстория спецоперации.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Герои нашего времени - рассказ о героях отечества из Нижегородской области. 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Фотовыставка "Донбасс" - фотографии Владимира Аносова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Выставка плакатов "Решимость и Мужество" - агитационные плакаты, сделанные совместно с минобороны. 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Эхо войны - о деятельности поисковых экспедиций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"К 80-летию Победы". Выставка Российского         военно-исторического общества. </a:t>
            </a:r>
            <a:endParaRPr lang="ru-R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dirty="0"/>
              <a:t>Юные защитники Родины. Выставка военно-исторического общества о детях - героях ВОВ, Пластиковые панели А2</a:t>
            </a:r>
            <a:r>
              <a:rPr lang="ru-RU" sz="1600" dirty="0" smtClean="0"/>
              <a:t>.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Выставки предоставляем по запросу, на несколько недель. 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Контакт: </a:t>
            </a:r>
          </a:p>
          <a:p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89601922430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168" y="3336532"/>
            <a:ext cx="4564013" cy="3426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988" y="1314481"/>
            <a:ext cx="4704739" cy="26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629ADA4-0D0D-ECAD-EC50-F17B91510D41}"/>
              </a:ext>
            </a:extLst>
          </p:cNvPr>
          <p:cNvSpPr/>
          <p:nvPr/>
        </p:nvSpPr>
        <p:spPr>
          <a:xfrm>
            <a:off x="1" y="-1609"/>
            <a:ext cx="12192001" cy="685800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rg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2761"/>
            <a:ext cx="5613400" cy="1067435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7069D95-DBB6-BA1D-BDE6-7C4448BCC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166" y="88066"/>
            <a:ext cx="1074015" cy="1074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C771B8F-3D2B-6269-57E0-6BB6C74FE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866" y="88066"/>
            <a:ext cx="1023553" cy="1074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9" y="1340196"/>
            <a:ext cx="3732740" cy="52794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76938" y="5790517"/>
            <a:ext cx="2288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Телеграм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8623" y="1358276"/>
            <a:ext cx="3605078" cy="42360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19" y="1700855"/>
            <a:ext cx="3694853" cy="36948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88682" y="5498129"/>
            <a:ext cx="342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Макеты выставок</a:t>
            </a:r>
          </a:p>
        </p:txBody>
      </p:sp>
    </p:spTree>
    <p:extLst>
      <p:ext uri="{BB962C8B-B14F-4D97-AF65-F5344CB8AC3E}">
        <p14:creationId xmlns:p14="http://schemas.microsoft.com/office/powerpoint/2010/main" val="30352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E1FEC0D-440A-3A4A-3832-E8FE04C6F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19D3CEF-1443-EE1F-2728-CF990DCE5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07" y="750389"/>
            <a:ext cx="2870952" cy="6685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69305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221</Words>
  <Application>Microsoft Office PowerPoint</Application>
  <PresentationFormat>Произвольный</PresentationFormat>
  <Paragraphs>41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«Отдел выставочной и военно-исторической работы»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«Нравственный идеал госслужащего на примере исторических деятелей государства Российского»</dc:title>
  <dc:creator>Ivan</dc:creator>
  <cp:lastModifiedBy>Admin</cp:lastModifiedBy>
  <cp:revision>36</cp:revision>
  <dcterms:created xsi:type="dcterms:W3CDTF">2025-11-25T19:29:13Z</dcterms:created>
  <dcterms:modified xsi:type="dcterms:W3CDTF">2026-03-10T08:13:47Z</dcterms:modified>
</cp:coreProperties>
</file>